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2" r:id="rId8"/>
    <p:sldId id="263" r:id="rId9"/>
    <p:sldId id="264"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C508237B-3628-425B-8856-48471A85931E}" type="datetimeFigureOut">
              <a:rPr lang="nl-NL" smtClean="0"/>
              <a:t>5-9-2016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CEE155B-4954-4D75-959C-155D9E7E06AF}" type="slidenum">
              <a:rPr lang="nl-NL" smtClean="0"/>
              <a:t>‹nr.›</a:t>
            </a:fld>
            <a:endParaRPr lang="nl-NL"/>
          </a:p>
        </p:txBody>
      </p:sp>
    </p:spTree>
    <p:extLst>
      <p:ext uri="{BB962C8B-B14F-4D97-AF65-F5344CB8AC3E}">
        <p14:creationId xmlns:p14="http://schemas.microsoft.com/office/powerpoint/2010/main" val="3062113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C508237B-3628-425B-8856-48471A85931E}" type="datetimeFigureOut">
              <a:rPr lang="nl-NL" smtClean="0"/>
              <a:t>5-9-2016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CEE155B-4954-4D75-959C-155D9E7E06AF}" type="slidenum">
              <a:rPr lang="nl-NL" smtClean="0"/>
              <a:t>‹nr.›</a:t>
            </a:fld>
            <a:endParaRPr lang="nl-NL"/>
          </a:p>
        </p:txBody>
      </p:sp>
    </p:spTree>
    <p:extLst>
      <p:ext uri="{BB962C8B-B14F-4D97-AF65-F5344CB8AC3E}">
        <p14:creationId xmlns:p14="http://schemas.microsoft.com/office/powerpoint/2010/main" val="2250010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C508237B-3628-425B-8856-48471A85931E}" type="datetimeFigureOut">
              <a:rPr lang="nl-NL" smtClean="0"/>
              <a:t>5-9-2016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CEE155B-4954-4D75-959C-155D9E7E06AF}"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09529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C508237B-3628-425B-8856-48471A85931E}" type="datetimeFigureOut">
              <a:rPr lang="nl-NL" smtClean="0"/>
              <a:t>5-9-2016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CEE155B-4954-4D75-959C-155D9E7E06AF}" type="slidenum">
              <a:rPr lang="nl-NL" smtClean="0"/>
              <a:t>‹nr.›</a:t>
            </a:fld>
            <a:endParaRPr lang="nl-NL"/>
          </a:p>
        </p:txBody>
      </p:sp>
    </p:spTree>
    <p:extLst>
      <p:ext uri="{BB962C8B-B14F-4D97-AF65-F5344CB8AC3E}">
        <p14:creationId xmlns:p14="http://schemas.microsoft.com/office/powerpoint/2010/main" val="3570260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C508237B-3628-425B-8856-48471A85931E}" type="datetimeFigureOut">
              <a:rPr lang="nl-NL" smtClean="0"/>
              <a:t>5-9-2016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CEE155B-4954-4D75-959C-155D9E7E06AF}"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73599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C508237B-3628-425B-8856-48471A85931E}" type="datetimeFigureOut">
              <a:rPr lang="nl-NL" smtClean="0"/>
              <a:t>5-9-2016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CEE155B-4954-4D75-959C-155D9E7E06AF}" type="slidenum">
              <a:rPr lang="nl-NL" smtClean="0"/>
              <a:t>‹nr.›</a:t>
            </a:fld>
            <a:endParaRPr lang="nl-NL"/>
          </a:p>
        </p:txBody>
      </p:sp>
    </p:spTree>
    <p:extLst>
      <p:ext uri="{BB962C8B-B14F-4D97-AF65-F5344CB8AC3E}">
        <p14:creationId xmlns:p14="http://schemas.microsoft.com/office/powerpoint/2010/main" val="27222604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C508237B-3628-425B-8856-48471A85931E}" type="datetimeFigureOut">
              <a:rPr lang="nl-NL" smtClean="0"/>
              <a:t>5-9-2016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CEE155B-4954-4D75-959C-155D9E7E06AF}" type="slidenum">
              <a:rPr lang="nl-NL" smtClean="0"/>
              <a:t>‹nr.›</a:t>
            </a:fld>
            <a:endParaRPr lang="nl-NL"/>
          </a:p>
        </p:txBody>
      </p:sp>
    </p:spTree>
    <p:extLst>
      <p:ext uri="{BB962C8B-B14F-4D97-AF65-F5344CB8AC3E}">
        <p14:creationId xmlns:p14="http://schemas.microsoft.com/office/powerpoint/2010/main" val="2806571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C508237B-3628-425B-8856-48471A85931E}" type="datetimeFigureOut">
              <a:rPr lang="nl-NL" smtClean="0"/>
              <a:t>5-9-2016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CEE155B-4954-4D75-959C-155D9E7E06AF}" type="slidenum">
              <a:rPr lang="nl-NL" smtClean="0"/>
              <a:t>‹nr.›</a:t>
            </a:fld>
            <a:endParaRPr lang="nl-NL"/>
          </a:p>
        </p:txBody>
      </p:sp>
    </p:spTree>
    <p:extLst>
      <p:ext uri="{BB962C8B-B14F-4D97-AF65-F5344CB8AC3E}">
        <p14:creationId xmlns:p14="http://schemas.microsoft.com/office/powerpoint/2010/main" val="328441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C508237B-3628-425B-8856-48471A85931E}" type="datetimeFigureOut">
              <a:rPr lang="nl-NL" smtClean="0"/>
              <a:t>5-9-2016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CEE155B-4954-4D75-959C-155D9E7E06AF}" type="slidenum">
              <a:rPr lang="nl-NL" smtClean="0"/>
              <a:t>‹nr.›</a:t>
            </a:fld>
            <a:endParaRPr lang="nl-NL"/>
          </a:p>
        </p:txBody>
      </p:sp>
    </p:spTree>
    <p:extLst>
      <p:ext uri="{BB962C8B-B14F-4D97-AF65-F5344CB8AC3E}">
        <p14:creationId xmlns:p14="http://schemas.microsoft.com/office/powerpoint/2010/main" val="1385162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C508237B-3628-425B-8856-48471A85931E}" type="datetimeFigureOut">
              <a:rPr lang="nl-NL" smtClean="0"/>
              <a:t>5-9-2016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CEE155B-4954-4D75-959C-155D9E7E06AF}" type="slidenum">
              <a:rPr lang="nl-NL" smtClean="0"/>
              <a:t>‹nr.›</a:t>
            </a:fld>
            <a:endParaRPr lang="nl-NL"/>
          </a:p>
        </p:txBody>
      </p:sp>
    </p:spTree>
    <p:extLst>
      <p:ext uri="{BB962C8B-B14F-4D97-AF65-F5344CB8AC3E}">
        <p14:creationId xmlns:p14="http://schemas.microsoft.com/office/powerpoint/2010/main" val="3083861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C508237B-3628-425B-8856-48471A85931E}" type="datetimeFigureOut">
              <a:rPr lang="nl-NL" smtClean="0"/>
              <a:t>5-9-2016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CEE155B-4954-4D75-959C-155D9E7E06AF}" type="slidenum">
              <a:rPr lang="nl-NL" smtClean="0"/>
              <a:t>‹nr.›</a:t>
            </a:fld>
            <a:endParaRPr lang="nl-NL"/>
          </a:p>
        </p:txBody>
      </p:sp>
    </p:spTree>
    <p:extLst>
      <p:ext uri="{BB962C8B-B14F-4D97-AF65-F5344CB8AC3E}">
        <p14:creationId xmlns:p14="http://schemas.microsoft.com/office/powerpoint/2010/main" val="1061474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C508237B-3628-425B-8856-48471A85931E}" type="datetimeFigureOut">
              <a:rPr lang="nl-NL" smtClean="0"/>
              <a:t>5-9-2016</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8CEE155B-4954-4D75-959C-155D9E7E06AF}" type="slidenum">
              <a:rPr lang="nl-NL" smtClean="0"/>
              <a:t>‹nr.›</a:t>
            </a:fld>
            <a:endParaRPr lang="nl-NL"/>
          </a:p>
        </p:txBody>
      </p:sp>
    </p:spTree>
    <p:extLst>
      <p:ext uri="{BB962C8B-B14F-4D97-AF65-F5344CB8AC3E}">
        <p14:creationId xmlns:p14="http://schemas.microsoft.com/office/powerpoint/2010/main" val="2622121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C508237B-3628-425B-8856-48471A85931E}" type="datetimeFigureOut">
              <a:rPr lang="nl-NL" smtClean="0"/>
              <a:t>5-9-2016</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8CEE155B-4954-4D75-959C-155D9E7E06AF}" type="slidenum">
              <a:rPr lang="nl-NL" smtClean="0"/>
              <a:t>‹nr.›</a:t>
            </a:fld>
            <a:endParaRPr lang="nl-NL"/>
          </a:p>
        </p:txBody>
      </p:sp>
    </p:spTree>
    <p:extLst>
      <p:ext uri="{BB962C8B-B14F-4D97-AF65-F5344CB8AC3E}">
        <p14:creationId xmlns:p14="http://schemas.microsoft.com/office/powerpoint/2010/main" val="3926447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08237B-3628-425B-8856-48471A85931E}" type="datetimeFigureOut">
              <a:rPr lang="nl-NL" smtClean="0"/>
              <a:t>5-9-2016</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8CEE155B-4954-4D75-959C-155D9E7E06AF}" type="slidenum">
              <a:rPr lang="nl-NL" smtClean="0"/>
              <a:t>‹nr.›</a:t>
            </a:fld>
            <a:endParaRPr lang="nl-NL"/>
          </a:p>
        </p:txBody>
      </p:sp>
    </p:spTree>
    <p:extLst>
      <p:ext uri="{BB962C8B-B14F-4D97-AF65-F5344CB8AC3E}">
        <p14:creationId xmlns:p14="http://schemas.microsoft.com/office/powerpoint/2010/main" val="140915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C508237B-3628-425B-8856-48471A85931E}" type="datetimeFigureOut">
              <a:rPr lang="nl-NL" smtClean="0"/>
              <a:t>5-9-2016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CEE155B-4954-4D75-959C-155D9E7E06AF}" type="slidenum">
              <a:rPr lang="nl-NL" smtClean="0"/>
              <a:t>‹nr.›</a:t>
            </a:fld>
            <a:endParaRPr lang="nl-NL"/>
          </a:p>
        </p:txBody>
      </p:sp>
    </p:spTree>
    <p:extLst>
      <p:ext uri="{BB962C8B-B14F-4D97-AF65-F5344CB8AC3E}">
        <p14:creationId xmlns:p14="http://schemas.microsoft.com/office/powerpoint/2010/main" val="3271121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C508237B-3628-425B-8856-48471A85931E}" type="datetimeFigureOut">
              <a:rPr lang="nl-NL" smtClean="0"/>
              <a:t>5-9-2016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CEE155B-4954-4D75-959C-155D9E7E06AF}" type="slidenum">
              <a:rPr lang="nl-NL" smtClean="0"/>
              <a:t>‹nr.›</a:t>
            </a:fld>
            <a:endParaRPr lang="nl-NL"/>
          </a:p>
        </p:txBody>
      </p:sp>
    </p:spTree>
    <p:extLst>
      <p:ext uri="{BB962C8B-B14F-4D97-AF65-F5344CB8AC3E}">
        <p14:creationId xmlns:p14="http://schemas.microsoft.com/office/powerpoint/2010/main" val="2966683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508237B-3628-425B-8856-48471A85931E}" type="datetimeFigureOut">
              <a:rPr lang="nl-NL" smtClean="0"/>
              <a:t>5-9-2016</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CEE155B-4954-4D75-959C-155D9E7E06AF}" type="slidenum">
              <a:rPr lang="nl-NL" smtClean="0"/>
              <a:t>‹nr.›</a:t>
            </a:fld>
            <a:endParaRPr lang="nl-NL"/>
          </a:p>
        </p:txBody>
      </p:sp>
    </p:spTree>
    <p:extLst>
      <p:ext uri="{BB962C8B-B14F-4D97-AF65-F5344CB8AC3E}">
        <p14:creationId xmlns:p14="http://schemas.microsoft.com/office/powerpoint/2010/main" val="1704971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smtClean="0"/>
              <a:t>Xperience</a:t>
            </a:r>
            <a:r>
              <a:rPr lang="nl-NL" dirty="0" smtClean="0"/>
              <a:t> </a:t>
            </a:r>
            <a:br>
              <a:rPr lang="nl-NL" dirty="0" smtClean="0"/>
            </a:br>
            <a:r>
              <a:rPr lang="nl-NL" dirty="0" smtClean="0"/>
              <a:t>Liefde en relaties</a:t>
            </a:r>
            <a:endParaRPr lang="nl-NL" dirty="0"/>
          </a:p>
        </p:txBody>
      </p:sp>
      <p:sp>
        <p:nvSpPr>
          <p:cNvPr id="3" name="Ondertitel 2"/>
          <p:cNvSpPr>
            <a:spLocks noGrp="1"/>
          </p:cNvSpPr>
          <p:nvPr>
            <p:ph type="subTitle" idx="1"/>
          </p:nvPr>
        </p:nvSpPr>
        <p:spPr/>
        <p:txBody>
          <a:bodyPr/>
          <a:lstStyle/>
          <a:p>
            <a:r>
              <a:rPr lang="nl-NL" dirty="0" smtClean="0"/>
              <a:t>Les 1: Relaties </a:t>
            </a:r>
            <a:endParaRPr lang="nl-NL" dirty="0"/>
          </a:p>
        </p:txBody>
      </p:sp>
    </p:spTree>
    <p:extLst>
      <p:ext uri="{BB962C8B-B14F-4D97-AF65-F5344CB8AC3E}">
        <p14:creationId xmlns:p14="http://schemas.microsoft.com/office/powerpoint/2010/main" val="2576731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gaan we doen vandaag? </a:t>
            </a:r>
            <a:endParaRPr lang="nl-NL" dirty="0"/>
          </a:p>
        </p:txBody>
      </p:sp>
      <p:sp>
        <p:nvSpPr>
          <p:cNvPr id="3" name="Tijdelijke aanduiding voor inhoud 2"/>
          <p:cNvSpPr>
            <a:spLocks noGrp="1"/>
          </p:cNvSpPr>
          <p:nvPr>
            <p:ph idx="1"/>
          </p:nvPr>
        </p:nvSpPr>
        <p:spPr/>
        <p:txBody>
          <a:bodyPr/>
          <a:lstStyle/>
          <a:p>
            <a:r>
              <a:rPr lang="nl-NL" dirty="0" smtClean="0"/>
              <a:t>Uitleg </a:t>
            </a:r>
            <a:r>
              <a:rPr lang="nl-NL" dirty="0" err="1" smtClean="0"/>
              <a:t>Xperience</a:t>
            </a:r>
            <a:r>
              <a:rPr lang="nl-NL" dirty="0" smtClean="0"/>
              <a:t> Liefde en relaties</a:t>
            </a:r>
          </a:p>
          <a:p>
            <a:r>
              <a:rPr lang="nl-NL" dirty="0" smtClean="0"/>
              <a:t>Uitleg website</a:t>
            </a:r>
          </a:p>
          <a:p>
            <a:r>
              <a:rPr lang="nl-NL" dirty="0" smtClean="0"/>
              <a:t>Vormen van groepen en rol binnen de groep</a:t>
            </a:r>
          </a:p>
          <a:p>
            <a:r>
              <a:rPr lang="nl-NL" dirty="0" smtClean="0"/>
              <a:t>Uitleg Kennismenu</a:t>
            </a:r>
          </a:p>
          <a:p>
            <a:r>
              <a:rPr lang="nl-NL" dirty="0" smtClean="0"/>
              <a:t>Opdracht 1</a:t>
            </a:r>
          </a:p>
          <a:p>
            <a:r>
              <a:rPr lang="nl-NL" dirty="0" smtClean="0"/>
              <a:t>Opdracht 2</a:t>
            </a:r>
          </a:p>
          <a:p>
            <a:r>
              <a:rPr lang="nl-NL" dirty="0" smtClean="0"/>
              <a:t>Afsluiting </a:t>
            </a:r>
            <a:endParaRPr lang="nl-NL" dirty="0"/>
          </a:p>
        </p:txBody>
      </p:sp>
    </p:spTree>
    <p:extLst>
      <p:ext uri="{BB962C8B-B14F-4D97-AF65-F5344CB8AC3E}">
        <p14:creationId xmlns:p14="http://schemas.microsoft.com/office/powerpoint/2010/main" val="1781483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Xperience</a:t>
            </a:r>
            <a:r>
              <a:rPr lang="nl-NL" dirty="0" smtClean="0"/>
              <a:t> Liefde en Relaties </a:t>
            </a:r>
            <a:endParaRPr lang="nl-NL" dirty="0"/>
          </a:p>
        </p:txBody>
      </p:sp>
      <p:sp>
        <p:nvSpPr>
          <p:cNvPr id="3" name="Tijdelijke aanduiding voor inhoud 2"/>
          <p:cNvSpPr>
            <a:spLocks noGrp="1"/>
          </p:cNvSpPr>
          <p:nvPr>
            <p:ph idx="1"/>
          </p:nvPr>
        </p:nvSpPr>
        <p:spPr/>
        <p:txBody>
          <a:bodyPr/>
          <a:lstStyle/>
          <a:p>
            <a:r>
              <a:rPr lang="nl-NL" dirty="0" smtClean="0"/>
              <a:t>Gaat over zakelijke relaties, persoonlijke relaties, seksuele relaties en de veiligheid hierbinnen</a:t>
            </a:r>
          </a:p>
          <a:p>
            <a:r>
              <a:rPr lang="nl-NL" dirty="0" smtClean="0"/>
              <a:t>Je gaat voor deze </a:t>
            </a:r>
            <a:r>
              <a:rPr lang="nl-NL" dirty="0" err="1" smtClean="0"/>
              <a:t>Xperience</a:t>
            </a:r>
            <a:r>
              <a:rPr lang="nl-NL" dirty="0" smtClean="0"/>
              <a:t> met je groepje de volgende producten maken:</a:t>
            </a:r>
          </a:p>
          <a:p>
            <a:pPr lvl="1"/>
            <a:r>
              <a:rPr lang="nl-NL" dirty="0"/>
              <a:t>Een logboek</a:t>
            </a:r>
          </a:p>
          <a:p>
            <a:pPr lvl="1"/>
            <a:r>
              <a:rPr lang="nl-NL" dirty="0"/>
              <a:t>Een website</a:t>
            </a:r>
          </a:p>
          <a:p>
            <a:pPr lvl="1"/>
            <a:r>
              <a:rPr lang="nl-NL" dirty="0"/>
              <a:t>Een folder</a:t>
            </a:r>
          </a:p>
          <a:p>
            <a:pPr lvl="1"/>
            <a:r>
              <a:rPr lang="nl-NL" dirty="0"/>
              <a:t>Een practicum</a:t>
            </a:r>
          </a:p>
          <a:p>
            <a:pPr lvl="1"/>
            <a:r>
              <a:rPr lang="nl-NL" dirty="0"/>
              <a:t>Een toets</a:t>
            </a:r>
          </a:p>
          <a:p>
            <a:r>
              <a:rPr lang="nl-NL" dirty="0" smtClean="0"/>
              <a:t>Deze onderdelen komen terug in het portfolio </a:t>
            </a:r>
            <a:r>
              <a:rPr lang="nl-NL" dirty="0" err="1" smtClean="0"/>
              <a:t>Xperience</a:t>
            </a:r>
            <a:r>
              <a:rPr lang="nl-NL" dirty="0" smtClean="0"/>
              <a:t> Mens en Natuur</a:t>
            </a:r>
            <a:endParaRPr lang="nl-NL" dirty="0"/>
          </a:p>
          <a:p>
            <a:endParaRPr lang="nl-NL" dirty="0" smtClean="0"/>
          </a:p>
          <a:p>
            <a:pPr lvl="1"/>
            <a:endParaRPr lang="nl-NL" dirty="0"/>
          </a:p>
        </p:txBody>
      </p:sp>
    </p:spTree>
    <p:extLst>
      <p:ext uri="{BB962C8B-B14F-4D97-AF65-F5344CB8AC3E}">
        <p14:creationId xmlns:p14="http://schemas.microsoft.com/office/powerpoint/2010/main" val="2618979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Website </a:t>
            </a:r>
            <a:r>
              <a:rPr lang="nl-NL" dirty="0" err="1" smtClean="0"/>
              <a:t>Xperience</a:t>
            </a:r>
            <a:r>
              <a:rPr lang="nl-NL" dirty="0" smtClean="0"/>
              <a:t> Liefde en Relaties </a:t>
            </a:r>
            <a:endParaRPr lang="nl-NL" dirty="0"/>
          </a:p>
        </p:txBody>
      </p:sp>
      <p:sp>
        <p:nvSpPr>
          <p:cNvPr id="3" name="Tijdelijke aanduiding voor inhoud 2"/>
          <p:cNvSpPr>
            <a:spLocks noGrp="1"/>
          </p:cNvSpPr>
          <p:nvPr>
            <p:ph idx="1"/>
          </p:nvPr>
        </p:nvSpPr>
        <p:spPr/>
        <p:txBody>
          <a:bodyPr/>
          <a:lstStyle/>
          <a:p>
            <a:r>
              <a:rPr lang="nl-NL" dirty="0" smtClean="0"/>
              <a:t>maken.wikiwijs.nl/83733 </a:t>
            </a:r>
            <a:r>
              <a:rPr lang="nl-NL" dirty="0" smtClean="0">
                <a:sym typeface="Wingdings" panose="05000000000000000000" pitchFamily="2" charset="2"/>
              </a:rPr>
              <a:t> Let op! Geen www. ervoor want dan doet de website het niet.</a:t>
            </a:r>
          </a:p>
          <a:p>
            <a:pPr marL="0" indent="0">
              <a:buNone/>
            </a:pPr>
            <a:r>
              <a:rPr lang="nl-NL" dirty="0" smtClean="0">
                <a:sym typeface="Wingdings" panose="05000000000000000000" pitchFamily="2" charset="2"/>
              </a:rPr>
              <a:t> </a:t>
            </a:r>
            <a:endParaRPr lang="nl-NL" dirty="0"/>
          </a:p>
        </p:txBody>
      </p:sp>
    </p:spTree>
    <p:extLst>
      <p:ext uri="{BB962C8B-B14F-4D97-AF65-F5344CB8AC3E}">
        <p14:creationId xmlns:p14="http://schemas.microsoft.com/office/powerpoint/2010/main" val="3008537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Vormen van groepen en de groepsrollen</a:t>
            </a:r>
            <a:br>
              <a:rPr lang="nl-NL" dirty="0" smtClean="0"/>
            </a:br>
            <a:r>
              <a:rPr lang="nl-NL" dirty="0" smtClean="0"/>
              <a:t>(10 minuten)</a:t>
            </a:r>
            <a:endParaRPr lang="nl-NL" dirty="0"/>
          </a:p>
        </p:txBody>
      </p:sp>
      <p:sp>
        <p:nvSpPr>
          <p:cNvPr id="3" name="Tijdelijke aanduiding voor inhoud 2"/>
          <p:cNvSpPr>
            <a:spLocks noGrp="1"/>
          </p:cNvSpPr>
          <p:nvPr>
            <p:ph idx="1"/>
          </p:nvPr>
        </p:nvSpPr>
        <p:spPr/>
        <p:txBody>
          <a:bodyPr/>
          <a:lstStyle/>
          <a:p>
            <a:r>
              <a:rPr lang="nl-NL" dirty="0" smtClean="0"/>
              <a:t>Vorm een groepje van 4 personen</a:t>
            </a:r>
          </a:p>
          <a:p>
            <a:r>
              <a:rPr lang="nl-NL" dirty="0" smtClean="0"/>
              <a:t>Op de website staat een formulier verdelen van rollen onder het kopje formulieren</a:t>
            </a:r>
          </a:p>
          <a:p>
            <a:r>
              <a:rPr lang="nl-NL" dirty="0" smtClean="0"/>
              <a:t>Verdeel de rollen binnen je groepje. Ieder groepslid krijgt 2 rollen </a:t>
            </a:r>
            <a:endParaRPr lang="nl-NL" dirty="0"/>
          </a:p>
        </p:txBody>
      </p:sp>
    </p:spTree>
    <p:extLst>
      <p:ext uri="{BB962C8B-B14F-4D97-AF65-F5344CB8AC3E}">
        <p14:creationId xmlns:p14="http://schemas.microsoft.com/office/powerpoint/2010/main" val="4250234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Kennismenu</a:t>
            </a:r>
            <a:br>
              <a:rPr lang="nl-NL" dirty="0" smtClean="0"/>
            </a:br>
            <a:r>
              <a:rPr lang="nl-NL" dirty="0" smtClean="0"/>
              <a:t>Relaties </a:t>
            </a:r>
            <a:endParaRPr lang="nl-NL" dirty="0"/>
          </a:p>
        </p:txBody>
      </p:sp>
      <p:sp>
        <p:nvSpPr>
          <p:cNvPr id="3" name="Tijdelijke aanduiding voor inhoud 2"/>
          <p:cNvSpPr>
            <a:spLocks noGrp="1"/>
          </p:cNvSpPr>
          <p:nvPr>
            <p:ph idx="1"/>
          </p:nvPr>
        </p:nvSpPr>
        <p:spPr/>
        <p:txBody>
          <a:bodyPr/>
          <a:lstStyle/>
          <a:p>
            <a:r>
              <a:rPr lang="nl-NL" dirty="0" smtClean="0"/>
              <a:t>Relatie is een band die je met mensen aangaat</a:t>
            </a:r>
          </a:p>
          <a:p>
            <a:r>
              <a:rPr lang="nl-NL" dirty="0" smtClean="0"/>
              <a:t>2 verschillende soorten relaties:</a:t>
            </a:r>
          </a:p>
          <a:p>
            <a:pPr lvl="1"/>
            <a:r>
              <a:rPr lang="nl-NL" dirty="0" smtClean="0"/>
              <a:t>Zakelijke relatie: Mensen met wie je omgaat vanwege school, werk of geld.</a:t>
            </a:r>
          </a:p>
          <a:p>
            <a:pPr lvl="1"/>
            <a:r>
              <a:rPr lang="nl-NL" dirty="0" smtClean="0"/>
              <a:t>Persoonlijke relatie: Mensen met wie je omgaat, omdat je je daar goed bij voelt. </a:t>
            </a:r>
            <a:endParaRPr lang="nl-NL" dirty="0"/>
          </a:p>
        </p:txBody>
      </p:sp>
    </p:spTree>
    <p:extLst>
      <p:ext uri="{BB962C8B-B14F-4D97-AF65-F5344CB8AC3E}">
        <p14:creationId xmlns:p14="http://schemas.microsoft.com/office/powerpoint/2010/main" val="3799368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1 (2 x 15 minuten)  </a:t>
            </a:r>
            <a:endParaRPr lang="nl-NL" dirty="0"/>
          </a:p>
        </p:txBody>
      </p:sp>
      <p:sp>
        <p:nvSpPr>
          <p:cNvPr id="3" name="Tijdelijke aanduiding voor inhoud 2"/>
          <p:cNvSpPr>
            <a:spLocks noGrp="1"/>
          </p:cNvSpPr>
          <p:nvPr>
            <p:ph idx="1"/>
          </p:nvPr>
        </p:nvSpPr>
        <p:spPr>
          <a:xfrm>
            <a:off x="677334" y="1392383"/>
            <a:ext cx="8596668" cy="4648980"/>
          </a:xfrm>
        </p:spPr>
        <p:txBody>
          <a:bodyPr>
            <a:normAutofit fontScale="77500" lnSpcReduction="20000"/>
          </a:bodyPr>
          <a:lstStyle/>
          <a:p>
            <a:r>
              <a:rPr lang="nl-NL" dirty="0"/>
              <a:t>Samen met je groepje maak je op een A3 papier een </a:t>
            </a:r>
            <a:r>
              <a:rPr lang="nl-NL" dirty="0" err="1"/>
              <a:t>woordweb</a:t>
            </a:r>
            <a:r>
              <a:rPr lang="nl-NL" dirty="0"/>
              <a:t>. Een </a:t>
            </a:r>
            <a:r>
              <a:rPr lang="nl-NL" dirty="0" err="1"/>
              <a:t>woordweb</a:t>
            </a:r>
            <a:r>
              <a:rPr lang="nl-NL" dirty="0"/>
              <a:t> is een blad waarop in korte zinnen of in enkele woorden staat beschreven wat er in je groepje opkomt rondom een bepaalt onderwerp. Je maakt een </a:t>
            </a:r>
            <a:r>
              <a:rPr lang="nl-NL" dirty="0" err="1"/>
              <a:t>woordweb</a:t>
            </a:r>
            <a:r>
              <a:rPr lang="nl-NL" dirty="0"/>
              <a:t> over twee onderwerpen. De twee woordwebben presenteer je kort in de kring. </a:t>
            </a:r>
          </a:p>
          <a:p>
            <a:r>
              <a:rPr lang="nl-NL" dirty="0"/>
              <a:t>Het eerste onderwerp is </a:t>
            </a:r>
            <a:r>
              <a:rPr lang="nl-NL" b="1" dirty="0"/>
              <a:t>relaties</a:t>
            </a:r>
            <a:r>
              <a:rPr lang="nl-NL" dirty="0"/>
              <a:t>. Over dit onderwerp praat je met je groepje over de volgende vragen:</a:t>
            </a:r>
          </a:p>
          <a:p>
            <a:r>
              <a:rPr lang="nl-NL" dirty="0"/>
              <a:t>-Welke eigenschappen vindt jij belangrijk aan een vriend/vriendin?</a:t>
            </a:r>
          </a:p>
          <a:p>
            <a:r>
              <a:rPr lang="nl-NL" dirty="0"/>
              <a:t>- Welke regels vindt jij dat ze er moeten zijn binnen een vriendengroep?</a:t>
            </a:r>
          </a:p>
          <a:p>
            <a:r>
              <a:rPr lang="nl-NL" dirty="0"/>
              <a:t>-Welke persoonlijke relatie vindt je belangrijk?</a:t>
            </a:r>
          </a:p>
          <a:p>
            <a:r>
              <a:rPr lang="nl-NL" dirty="0"/>
              <a:t>-Welke zakelijke relatie vindt je belangrijk? </a:t>
            </a:r>
          </a:p>
          <a:p>
            <a:r>
              <a:rPr lang="nl-NL" dirty="0"/>
              <a:t>-Andere dingen die bij jullie opkomen rondom dit onderwerp mogen ook worden opgeschreven. </a:t>
            </a:r>
          </a:p>
          <a:p>
            <a:r>
              <a:rPr lang="nl-NL" dirty="0"/>
              <a:t>Het tweede onderwerp is </a:t>
            </a:r>
            <a:r>
              <a:rPr lang="nl-NL" b="1" dirty="0"/>
              <a:t>liefde</a:t>
            </a:r>
            <a:r>
              <a:rPr lang="nl-NL" dirty="0"/>
              <a:t>. Over dit onderwerp praat je met je groepje over de volgende vragen:</a:t>
            </a:r>
          </a:p>
          <a:p>
            <a:r>
              <a:rPr lang="nl-NL" dirty="0"/>
              <a:t>-Wat vindt jij een belangrijke eigenschap van je vriend of vriendin?</a:t>
            </a:r>
          </a:p>
          <a:p>
            <a:r>
              <a:rPr lang="nl-NL" dirty="0"/>
              <a:t>-Welke regels vindt jij dat er zijn binnen een liefdesrelatie?</a:t>
            </a:r>
          </a:p>
          <a:p>
            <a:r>
              <a:rPr lang="nl-NL" dirty="0"/>
              <a:t>-Ken je iemand van wie je denkt “die heeft een goede relatie”. Wat maakt deze relatie goed?</a:t>
            </a:r>
          </a:p>
          <a:p>
            <a:r>
              <a:rPr lang="nl-NL" dirty="0"/>
              <a:t>-Andere dingen die bij jullie opkomen rondom het onderwerp mogen ook worden opgeschreven. </a:t>
            </a:r>
          </a:p>
          <a:p>
            <a:endParaRPr lang="nl-NL" dirty="0"/>
          </a:p>
        </p:txBody>
      </p:sp>
    </p:spTree>
    <p:extLst>
      <p:ext uri="{BB962C8B-B14F-4D97-AF65-F5344CB8AC3E}">
        <p14:creationId xmlns:p14="http://schemas.microsoft.com/office/powerpoint/2010/main" val="4211641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2 (30 minuten) </a:t>
            </a:r>
            <a:endParaRPr lang="nl-NL" dirty="0"/>
          </a:p>
        </p:txBody>
      </p:sp>
      <p:sp>
        <p:nvSpPr>
          <p:cNvPr id="3" name="Tijdelijke aanduiding voor inhoud 2"/>
          <p:cNvSpPr>
            <a:spLocks noGrp="1"/>
          </p:cNvSpPr>
          <p:nvPr>
            <p:ph idx="1"/>
          </p:nvPr>
        </p:nvSpPr>
        <p:spPr/>
        <p:txBody>
          <a:bodyPr/>
          <a:lstStyle/>
          <a:p>
            <a:r>
              <a:rPr lang="nl-NL" dirty="0"/>
              <a:t>In de kring presenteer je samen met je groepje kort je twee woordwebben. Benoem de belangrijkste onderdelen. Samen met de kring ga je klassikaal een </a:t>
            </a:r>
            <a:r>
              <a:rPr lang="nl-NL" dirty="0" err="1"/>
              <a:t>woordweb</a:t>
            </a:r>
            <a:r>
              <a:rPr lang="nl-NL" dirty="0"/>
              <a:t> maken over relaties en een </a:t>
            </a:r>
            <a:r>
              <a:rPr lang="nl-NL" dirty="0" err="1"/>
              <a:t>woordweb</a:t>
            </a:r>
            <a:r>
              <a:rPr lang="nl-NL" dirty="0"/>
              <a:t> over liefde waarin de belangrijkste zinnen en woorden uit de kring worden opgeschreven. Voeg je eigen woordwebben toe aan het portfolio. Je kunt dit doen door er bijvoorbeeld een foto van te maken. </a:t>
            </a:r>
          </a:p>
          <a:p>
            <a:endParaRPr lang="nl-NL" dirty="0"/>
          </a:p>
        </p:txBody>
      </p:sp>
    </p:spTree>
    <p:extLst>
      <p:ext uri="{BB962C8B-B14F-4D97-AF65-F5344CB8AC3E}">
        <p14:creationId xmlns:p14="http://schemas.microsoft.com/office/powerpoint/2010/main" val="4294755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Afsluiting </a:t>
            </a:r>
            <a:endParaRPr lang="nl-NL" dirty="0"/>
          </a:p>
        </p:txBody>
      </p:sp>
      <p:sp>
        <p:nvSpPr>
          <p:cNvPr id="3" name="Tijdelijke aanduiding voor inhoud 2"/>
          <p:cNvSpPr>
            <a:spLocks noGrp="1"/>
          </p:cNvSpPr>
          <p:nvPr>
            <p:ph idx="1"/>
          </p:nvPr>
        </p:nvSpPr>
        <p:spPr/>
        <p:txBody>
          <a:bodyPr/>
          <a:lstStyle/>
          <a:p>
            <a:r>
              <a:rPr lang="nl-NL" dirty="0" smtClean="0"/>
              <a:t>Wat heb je geleerd:</a:t>
            </a:r>
          </a:p>
          <a:p>
            <a:pPr lvl="1"/>
            <a:r>
              <a:rPr lang="nl-NL" dirty="0" smtClean="0"/>
              <a:t>Welke 2 soorten relaties er zijn en je kunt hier voorbeelden bij noemen</a:t>
            </a:r>
          </a:p>
          <a:p>
            <a:pPr lvl="1"/>
            <a:r>
              <a:rPr lang="nl-NL" dirty="0" smtClean="0"/>
              <a:t>Je hebt nagedacht over wat jij belangrijk vindt binnen een persoonlijke- en een zakelijke relatie</a:t>
            </a:r>
          </a:p>
          <a:p>
            <a:pPr lvl="1"/>
            <a:r>
              <a:rPr lang="nl-NL" dirty="0" smtClean="0"/>
              <a:t>Je hebt nagedacht over wat jij belangrijk vindt binnen een liefdesrelatie </a:t>
            </a:r>
          </a:p>
          <a:p>
            <a:pPr lvl="1"/>
            <a:r>
              <a:rPr lang="nl-NL" dirty="0" smtClean="0"/>
              <a:t>Je hebt nagedacht over wat jij belangrijke eigenschappen vind in een persoon</a:t>
            </a:r>
          </a:p>
          <a:p>
            <a:pPr lvl="1"/>
            <a:r>
              <a:rPr lang="nl-NL" dirty="0" smtClean="0"/>
              <a:t>Je hebt gewerkt aan je presentatievaardigheden </a:t>
            </a:r>
            <a:endParaRPr lang="nl-NL" dirty="0"/>
          </a:p>
        </p:txBody>
      </p:sp>
    </p:spTree>
    <p:extLst>
      <p:ext uri="{BB962C8B-B14F-4D97-AF65-F5344CB8AC3E}">
        <p14:creationId xmlns:p14="http://schemas.microsoft.com/office/powerpoint/2010/main" val="234466565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63</TotalTime>
  <Words>550</Words>
  <Application>Microsoft Office PowerPoint</Application>
  <PresentationFormat>Breedbeeld</PresentationFormat>
  <Paragraphs>53</Paragraphs>
  <Slides>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Trebuchet MS</vt:lpstr>
      <vt:lpstr>Wingdings</vt:lpstr>
      <vt:lpstr>Wingdings 3</vt:lpstr>
      <vt:lpstr>Facet</vt:lpstr>
      <vt:lpstr>Xperience  Liefde en relaties</vt:lpstr>
      <vt:lpstr>Wat gaan we doen vandaag? </vt:lpstr>
      <vt:lpstr>Xperience Liefde en Relaties </vt:lpstr>
      <vt:lpstr>Website Xperience Liefde en Relaties </vt:lpstr>
      <vt:lpstr>Vormen van groepen en de groepsrollen (10 minuten)</vt:lpstr>
      <vt:lpstr>Kennismenu Relaties </vt:lpstr>
      <vt:lpstr>Opdracht 1 (2 x 15 minuten)  </vt:lpstr>
      <vt:lpstr>Opdracht 2 (30 minuten) </vt:lpstr>
      <vt:lpstr>Afsluiting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Xperience  Liefde en relaties</dc:title>
  <dc:creator>marloes kemna</dc:creator>
  <cp:lastModifiedBy>marloes kemna</cp:lastModifiedBy>
  <cp:revision>3</cp:revision>
  <dcterms:created xsi:type="dcterms:W3CDTF">2016-09-05T08:36:22Z</dcterms:created>
  <dcterms:modified xsi:type="dcterms:W3CDTF">2016-09-05T09:39:58Z</dcterms:modified>
</cp:coreProperties>
</file>